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4" d="100"/>
          <a:sy n="64" d="100"/>
        </p:scale>
        <p:origin x="97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jpeg>
</file>

<file path=ppt/media/image3.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3391A759-BFF8-4B5B-9ECE-D93AC303B331}" type="datetime1">
              <a:rPr lang="en-US" smtClean="0"/>
              <a:t>10/23/2024</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‹N›</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07242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6DFDF398-5DA3-4937-BE3F-7CA1B9158252}" type="datetime1">
              <a:rPr lang="en-US" smtClean="0"/>
              <a:t>10/23/2024</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4112802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8F191ED9-F929-4A92-90F9-3C9C84ABBE83}" type="datetime1">
              <a:rPr lang="en-US" smtClean="0"/>
              <a:t>10/23/2024</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‹N›</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2102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EEBAB316-A2E6-49F2-825C-64AA951E4184}" type="datetime1">
              <a:rPr lang="en-US" smtClean="0"/>
              <a:t>10/23/2024</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6352094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5AE9748B-ADD6-4C5A-8C2A-A39721276E74}" type="datetime1">
              <a:rPr lang="en-US" smtClean="0"/>
              <a:t>10/23/2024</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2954477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7241FB0F-3C5C-4949-B933-9C7E511ED094}" type="datetime1">
              <a:rPr lang="en-US" smtClean="0"/>
              <a:t>10/23/2024</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2782005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C2F01D58-E949-4BCB-829A-BBF80E38D59C}" type="datetime1">
              <a:rPr lang="en-US" smtClean="0"/>
              <a:t>10/23/2024</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18064435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FF10A846-0DA4-4D92-9BF1-DE8C52C1F4DF}" type="datetime1">
              <a:rPr lang="en-US" smtClean="0"/>
              <a:t>10/23/2024</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23300742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E9412331-4A9C-472F-A7FA-968157338839}" type="datetime1">
              <a:rPr lang="en-US" smtClean="0"/>
              <a:t>10/23/2024</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11662123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A2197F3D-ED52-43FD-A26D-318B71534485}" type="datetime1">
              <a:rPr lang="en-US" smtClean="0"/>
              <a:t>10/23/2024</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3157705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3D291FA4-6264-4BB8-B3B5-77711EED2D82}" type="datetime1">
              <a:rPr lang="en-US" smtClean="0"/>
              <a:t>10/23/2024</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1218171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E7F6A1D9-D323-4F4E-8655-25E2D32CE742}" type="datetime1">
              <a:rPr lang="en-US" smtClean="0"/>
              <a:t>10/23/2024</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‹N›</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B8F8250-7A81-4A19-87AD-FFB2CE4E39A5}"/>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9F38FC-2DEA-2647-C409-EF75720C1017}"/>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810726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descr="Pallone in rete">
            <a:extLst>
              <a:ext uri="{FF2B5EF4-FFF2-40B4-BE49-F238E27FC236}">
                <a16:creationId xmlns:a16="http://schemas.microsoft.com/office/drawing/2014/main" id="{0D5C63AB-F6FB-3C14-B152-0B8221A07FCB}"/>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58"/>
          <a:stretch/>
        </p:blipFill>
        <p:spPr>
          <a:xfrm>
            <a:off x="20" y="10"/>
            <a:ext cx="12188932" cy="6857990"/>
          </a:xfrm>
          <a:prstGeom prst="rect">
            <a:avLst/>
          </a:prstGeom>
        </p:spPr>
      </p:pic>
      <p:sp>
        <p:nvSpPr>
          <p:cNvPr id="11" name="Rectangle 10">
            <a:extLst>
              <a:ext uri="{FF2B5EF4-FFF2-40B4-BE49-F238E27FC236}">
                <a16:creationId xmlns:a16="http://schemas.microsoft.com/office/drawing/2014/main" id="{67B3E2DB-180D-4752-BBB6-987822D6BC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944761"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B1A46F4F-921B-B390-7949-F68C4C36BE67}"/>
              </a:ext>
            </a:extLst>
          </p:cNvPr>
          <p:cNvSpPr>
            <a:spLocks noGrp="1"/>
          </p:cNvSpPr>
          <p:nvPr>
            <p:ph type="ctrTitle"/>
          </p:nvPr>
        </p:nvSpPr>
        <p:spPr>
          <a:xfrm>
            <a:off x="5555052" y="971397"/>
            <a:ext cx="5870184" cy="2333778"/>
          </a:xfrm>
        </p:spPr>
        <p:txBody>
          <a:bodyPr anchor="t">
            <a:normAutofit/>
          </a:bodyPr>
          <a:lstStyle/>
          <a:p>
            <a:r>
              <a:rPr lang="it-IT" dirty="0">
                <a:solidFill>
                  <a:srgbClr val="FFFFFF"/>
                </a:solidFill>
              </a:rPr>
              <a:t>FOOTMATCH</a:t>
            </a:r>
          </a:p>
        </p:txBody>
      </p:sp>
      <p:sp>
        <p:nvSpPr>
          <p:cNvPr id="3" name="Sottotitolo 2">
            <a:extLst>
              <a:ext uri="{FF2B5EF4-FFF2-40B4-BE49-F238E27FC236}">
                <a16:creationId xmlns:a16="http://schemas.microsoft.com/office/drawing/2014/main" id="{F29877F1-2890-FBC4-E0AF-09E2C3B43D52}"/>
              </a:ext>
            </a:extLst>
          </p:cNvPr>
          <p:cNvSpPr>
            <a:spLocks noGrp="1"/>
          </p:cNvSpPr>
          <p:nvPr>
            <p:ph type="subTitle" idx="1"/>
          </p:nvPr>
        </p:nvSpPr>
        <p:spPr>
          <a:xfrm>
            <a:off x="5704492" y="2188564"/>
            <a:ext cx="5824468" cy="3447738"/>
          </a:xfrm>
        </p:spPr>
        <p:txBody>
          <a:bodyPr anchor="t">
            <a:normAutofit/>
          </a:bodyPr>
          <a:lstStyle/>
          <a:p>
            <a:r>
              <a:rPr lang="en-US" dirty="0">
                <a:solidFill>
                  <a:srgbClr val="FFFF00"/>
                </a:solidFill>
              </a:rPr>
              <a:t>Many times we come across huge queues or applications that are too complicated to be able to go to the stadium. Is it really worth it? Is there an alternative method? Yes, </a:t>
            </a:r>
            <a:r>
              <a:rPr lang="en-US" dirty="0" err="1">
                <a:solidFill>
                  <a:srgbClr val="FFFF00"/>
                </a:solidFill>
              </a:rPr>
              <a:t>Footmatch</a:t>
            </a:r>
            <a:r>
              <a:rPr lang="en-US" dirty="0">
                <a:solidFill>
                  <a:srgbClr val="FFFF00"/>
                </a:solidFill>
              </a:rPr>
              <a:t> is the answer to all this. This new web app was created with the intention of simplifying the purchase of tickets for your favorite teams and beyond!</a:t>
            </a:r>
          </a:p>
        </p:txBody>
      </p:sp>
      <p:sp>
        <p:nvSpPr>
          <p:cNvPr id="13" name="Rectangle 12">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59321" y="508090"/>
            <a:ext cx="6114810"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672323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53"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in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7" restart="whenNotActive" fill="hold" evtFilter="cancelBubble" nodeType="interactiveSeq">
                <p:stCondLst>
                  <p:cond evt="onClick" delay="0">
                    <p:tgtEl>
                      <p:spTgt spid="4"/>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4"/>
                                        </p:tgtEl>
                                      </p:cBhvr>
                                    </p:cmd>
                                  </p:childTnLst>
                                </p:cTn>
                              </p:par>
                            </p:childTnLst>
                          </p:cTn>
                        </p:par>
                      </p:childTnLst>
                    </p:cTn>
                  </p:par>
                </p:childTnLst>
              </p:cTn>
              <p:nextCondLst>
                <p:cond evt="onClick" delay="0">
                  <p:tgtEl>
                    <p:spTgt spid="4"/>
                  </p:tgtEl>
                </p:cond>
              </p:nextCondLst>
            </p:seq>
            <p:video>
              <p:cMediaNode mute="1">
                <p:cTn id="22" repeatCount="indefinite" fill="hold" display="0">
                  <p:stCondLst>
                    <p:cond delay="indefinite"/>
                  </p:stCondLst>
                </p:cTn>
                <p:tgtEl>
                  <p:spTgt spid="4"/>
                </p:tgtEl>
              </p:cMediaNode>
            </p:vide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Pallone da calcio in porta">
            <a:extLst>
              <a:ext uri="{FF2B5EF4-FFF2-40B4-BE49-F238E27FC236}">
                <a16:creationId xmlns:a16="http://schemas.microsoft.com/office/drawing/2014/main" id="{2AF449C8-A3AE-E817-4C0D-632C76C88958}"/>
              </a:ext>
            </a:extLst>
          </p:cNvPr>
          <p:cNvPicPr>
            <a:picLocks noChangeAspect="1"/>
          </p:cNvPicPr>
          <p:nvPr/>
        </p:nvPicPr>
        <p:blipFill>
          <a:blip r:embed="rId2"/>
          <a:srcRect b="15730"/>
          <a:stretch/>
        </p:blipFill>
        <p:spPr>
          <a:xfrm>
            <a:off x="20" y="10"/>
            <a:ext cx="12191979" cy="6857990"/>
          </a:xfrm>
          <a:prstGeom prst="rect">
            <a:avLst/>
          </a:prstGeom>
        </p:spPr>
      </p:pic>
      <p:sp>
        <p:nvSpPr>
          <p:cNvPr id="2" name="Titolo 1">
            <a:extLst>
              <a:ext uri="{FF2B5EF4-FFF2-40B4-BE49-F238E27FC236}">
                <a16:creationId xmlns:a16="http://schemas.microsoft.com/office/drawing/2014/main" id="{3EC911C7-236E-3747-7336-E1C2BBD598D2}"/>
              </a:ext>
            </a:extLst>
          </p:cNvPr>
          <p:cNvSpPr>
            <a:spLocks noGrp="1"/>
          </p:cNvSpPr>
          <p:nvPr>
            <p:ph type="title"/>
          </p:nvPr>
        </p:nvSpPr>
        <p:spPr/>
        <p:txBody>
          <a:bodyPr vert="horz" lIns="91440" tIns="45720" rIns="91440" bIns="45720" rtlCol="0" anchor="ctr">
            <a:normAutofit/>
          </a:bodyPr>
          <a:lstStyle/>
          <a:p>
            <a:r>
              <a:rPr lang="en-US" sz="4400" dirty="0">
                <a:solidFill>
                  <a:srgbClr val="00B0F0"/>
                </a:solidFill>
              </a:rPr>
              <a:t>Which app is it inspired by?</a:t>
            </a:r>
          </a:p>
        </p:txBody>
      </p:sp>
      <p:sp>
        <p:nvSpPr>
          <p:cNvPr id="4" name="Segnaposto contenuto 3">
            <a:extLst>
              <a:ext uri="{FF2B5EF4-FFF2-40B4-BE49-F238E27FC236}">
                <a16:creationId xmlns:a16="http://schemas.microsoft.com/office/drawing/2014/main" id="{3DEDF8A4-530B-9834-9AE5-18581EBF0095}"/>
              </a:ext>
            </a:extLst>
          </p:cNvPr>
          <p:cNvSpPr>
            <a:spLocks noGrp="1"/>
          </p:cNvSpPr>
          <p:nvPr>
            <p:ph idx="1"/>
          </p:nvPr>
        </p:nvSpPr>
        <p:spPr>
          <a:xfrm>
            <a:off x="6662168" y="969264"/>
            <a:ext cx="5021182" cy="5416546"/>
          </a:xfrm>
        </p:spPr>
        <p:txBody>
          <a:bodyPr>
            <a:noAutofit/>
          </a:bodyPr>
          <a:lstStyle/>
          <a:p>
            <a:r>
              <a:rPr lang="en-US" sz="2400" dirty="0" err="1">
                <a:solidFill>
                  <a:srgbClr val="FFFF00"/>
                </a:solidFill>
              </a:rPr>
              <a:t>Footmatch</a:t>
            </a:r>
            <a:r>
              <a:rPr lang="en-US" sz="2400" dirty="0">
                <a:solidFill>
                  <a:srgbClr val="FFFF00"/>
                </a:solidFill>
              </a:rPr>
              <a:t> is inspired by the </a:t>
            </a:r>
            <a:r>
              <a:rPr lang="en-US" sz="2400" dirty="0" err="1">
                <a:solidFill>
                  <a:srgbClr val="FFFF00"/>
                </a:solidFill>
              </a:rPr>
              <a:t>Ticketone</a:t>
            </a:r>
            <a:r>
              <a:rPr lang="en-US" sz="2400" dirty="0">
                <a:solidFill>
                  <a:srgbClr val="FFFF00"/>
                </a:solidFill>
              </a:rPr>
              <a:t> web app, which allows users to purchase tickets for events such as sports, concerts, museums, and more. While using </a:t>
            </a:r>
            <a:r>
              <a:rPr lang="en-US" sz="2400" dirty="0" err="1">
                <a:solidFill>
                  <a:srgbClr val="FFFF00"/>
                </a:solidFill>
              </a:rPr>
              <a:t>Ticketone</a:t>
            </a:r>
            <a:r>
              <a:rPr lang="en-US" sz="2400" dirty="0">
                <a:solidFill>
                  <a:srgbClr val="FFFF00"/>
                </a:solidFill>
              </a:rPr>
              <a:t> is relatively straightforward, it does not facilitate precise searches for individual football events, which is what </a:t>
            </a:r>
            <a:r>
              <a:rPr lang="en-US" sz="2400" dirty="0" err="1">
                <a:solidFill>
                  <a:srgbClr val="FFFF00"/>
                </a:solidFill>
              </a:rPr>
              <a:t>Footmatch</a:t>
            </a:r>
            <a:r>
              <a:rPr lang="en-US" sz="2400" dirty="0">
                <a:solidFill>
                  <a:srgbClr val="FFFF00"/>
                </a:solidFill>
              </a:rPr>
              <a:t> aims to provide. By simply entering the team name, all relevant matches will be displayed without the need to sift through various events and sports</a:t>
            </a:r>
            <a:endParaRPr lang="it-IT" sz="2400" dirty="0">
              <a:solidFill>
                <a:srgbClr val="FFFF00"/>
              </a:solidFill>
            </a:endParaRPr>
          </a:p>
        </p:txBody>
      </p:sp>
    </p:spTree>
    <p:extLst>
      <p:ext uri="{BB962C8B-B14F-4D97-AF65-F5344CB8AC3E}">
        <p14:creationId xmlns:p14="http://schemas.microsoft.com/office/powerpoint/2010/main" val="195120532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 calcmode="lin" valueType="num">
                                      <p:cBhvr>
                                        <p:cTn id="14" dur="1000" fill="hold"/>
                                        <p:tgtEl>
                                          <p:spTgt spid="4">
                                            <p:txEl>
                                              <p:pRg st="0" end="0"/>
                                            </p:txEl>
                                          </p:spTgt>
                                        </p:tgtEl>
                                        <p:attrNameLst>
                                          <p:attrName>ppt_w</p:attrName>
                                        </p:attrNameLst>
                                      </p:cBhvr>
                                      <p:tavLst>
                                        <p:tav tm="0">
                                          <p:val>
                                            <p:fltVal val="0"/>
                                          </p:val>
                                        </p:tav>
                                        <p:tav tm="100000">
                                          <p:val>
                                            <p:strVal val="#ppt_w"/>
                                          </p:val>
                                        </p:tav>
                                      </p:tavLst>
                                    </p:anim>
                                    <p:anim calcmode="lin" valueType="num">
                                      <p:cBhvr>
                                        <p:cTn id="15" dur="1000" fill="hold"/>
                                        <p:tgtEl>
                                          <p:spTgt spid="4">
                                            <p:txEl>
                                              <p:pRg st="0" end="0"/>
                                            </p:txEl>
                                          </p:spTgt>
                                        </p:tgtEl>
                                        <p:attrNameLst>
                                          <p:attrName>ppt_h</p:attrName>
                                        </p:attrNameLst>
                                      </p:cBhvr>
                                      <p:tavLst>
                                        <p:tav tm="0">
                                          <p:val>
                                            <p:fltVal val="0"/>
                                          </p:val>
                                        </p:tav>
                                        <p:tav tm="100000">
                                          <p:val>
                                            <p:strVal val="#ppt_h"/>
                                          </p:val>
                                        </p:tav>
                                      </p:tavLst>
                                    </p:anim>
                                    <p:anim calcmode="lin" valueType="num">
                                      <p:cBhvr>
                                        <p:cTn id="16" dur="1000" fill="hold"/>
                                        <p:tgtEl>
                                          <p:spTgt spid="4">
                                            <p:txEl>
                                              <p:pRg st="0" end="0"/>
                                            </p:txEl>
                                          </p:spTgt>
                                        </p:tgtEl>
                                        <p:attrNameLst>
                                          <p:attrName>style.rotation</p:attrName>
                                        </p:attrNameLst>
                                      </p:cBhvr>
                                      <p:tavLst>
                                        <p:tav tm="0">
                                          <p:val>
                                            <p:fltVal val="90"/>
                                          </p:val>
                                        </p:tav>
                                        <p:tav tm="100000">
                                          <p:val>
                                            <p:fltVal val="0"/>
                                          </p:val>
                                        </p:tav>
                                      </p:tavLst>
                                    </p:anim>
                                    <p:animEffect transition="in" filter="fade">
                                      <p:cBhvr>
                                        <p:cTn id="17" dur="10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rea di avvio dell'angolo del campo di calcio">
            <a:extLst>
              <a:ext uri="{FF2B5EF4-FFF2-40B4-BE49-F238E27FC236}">
                <a16:creationId xmlns:a16="http://schemas.microsoft.com/office/drawing/2014/main" id="{4674E12D-EB0D-C335-D46C-BC5A67148BFC}"/>
              </a:ext>
            </a:extLst>
          </p:cNvPr>
          <p:cNvPicPr>
            <a:picLocks noChangeAspect="1"/>
          </p:cNvPicPr>
          <p:nvPr/>
        </p:nvPicPr>
        <p:blipFill>
          <a:blip r:embed="rId2">
            <a:alphaModFix amt="50000"/>
          </a:blip>
          <a:srcRect t="6746" r="-1" b="8962"/>
          <a:stretch/>
        </p:blipFill>
        <p:spPr>
          <a:xfrm>
            <a:off x="20" y="10"/>
            <a:ext cx="12188932" cy="6857990"/>
          </a:xfrm>
          <a:prstGeom prst="rect">
            <a:avLst/>
          </a:prstGeom>
        </p:spPr>
      </p:pic>
      <p:sp>
        <p:nvSpPr>
          <p:cNvPr id="2" name="Titolo 1">
            <a:extLst>
              <a:ext uri="{FF2B5EF4-FFF2-40B4-BE49-F238E27FC236}">
                <a16:creationId xmlns:a16="http://schemas.microsoft.com/office/drawing/2014/main" id="{BA05F3D8-CE25-87F5-3FDB-099765DD8E18}"/>
              </a:ext>
            </a:extLst>
          </p:cNvPr>
          <p:cNvSpPr>
            <a:spLocks noGrp="1"/>
          </p:cNvSpPr>
          <p:nvPr>
            <p:ph type="title"/>
          </p:nvPr>
        </p:nvSpPr>
        <p:spPr>
          <a:xfrm>
            <a:off x="517870" y="978408"/>
            <a:ext cx="4563796" cy="4870457"/>
          </a:xfrm>
        </p:spPr>
        <p:txBody>
          <a:bodyPr vert="horz" lIns="91440" tIns="45720" rIns="91440" bIns="45720" rtlCol="0" anchor="t">
            <a:normAutofit/>
          </a:bodyPr>
          <a:lstStyle/>
          <a:p>
            <a:r>
              <a:rPr lang="en-US" dirty="0">
                <a:solidFill>
                  <a:srgbClr val="FF0000"/>
                </a:solidFill>
              </a:rPr>
              <a:t>But what does </a:t>
            </a:r>
            <a:r>
              <a:rPr lang="en-US" dirty="0" err="1">
                <a:solidFill>
                  <a:srgbClr val="FF0000"/>
                </a:solidFill>
              </a:rPr>
              <a:t>Footmatch</a:t>
            </a:r>
            <a:r>
              <a:rPr lang="en-US" dirty="0">
                <a:solidFill>
                  <a:srgbClr val="FF0000"/>
                </a:solidFill>
              </a:rPr>
              <a:t> really do?</a:t>
            </a:r>
          </a:p>
        </p:txBody>
      </p:sp>
      <p:sp>
        <p:nvSpPr>
          <p:cNvPr id="4" name="Segnaposto contenuto 3">
            <a:extLst>
              <a:ext uri="{FF2B5EF4-FFF2-40B4-BE49-F238E27FC236}">
                <a16:creationId xmlns:a16="http://schemas.microsoft.com/office/drawing/2014/main" id="{4A4C58AB-DEED-BC9A-C95D-B10E6E8ADC88}"/>
              </a:ext>
            </a:extLst>
          </p:cNvPr>
          <p:cNvSpPr>
            <a:spLocks noGrp="1"/>
          </p:cNvSpPr>
          <p:nvPr>
            <p:ph idx="1"/>
          </p:nvPr>
        </p:nvSpPr>
        <p:spPr/>
        <p:txBody>
          <a:bodyPr/>
          <a:lstStyle/>
          <a:p>
            <a:r>
              <a:rPr lang="en-US" sz="2200" dirty="0" err="1">
                <a:solidFill>
                  <a:srgbClr val="FFFF00"/>
                </a:solidFill>
              </a:rPr>
              <a:t>Footmatch</a:t>
            </a:r>
            <a:r>
              <a:rPr lang="en-US" sz="2200" dirty="0">
                <a:solidFill>
                  <a:srgbClr val="FFFF00"/>
                </a:solidFill>
              </a:rPr>
              <a:t> allows registered users to view the availability of tickets for Serie A teams' matches, including their European fixtures. Users can purchase tickets directly through the app using quick and easy payment methods. It's a user-friendly app suitable for everyone, regardless of their experience level.</a:t>
            </a:r>
          </a:p>
          <a:p>
            <a:r>
              <a:rPr lang="en-US" sz="2200" dirty="0">
                <a:solidFill>
                  <a:srgbClr val="FFFF00"/>
                </a:solidFill>
              </a:rPr>
              <a:t>Coming soon, don’t miss out!!</a:t>
            </a:r>
            <a:endParaRPr lang="it-IT" sz="2400" dirty="0">
              <a:solidFill>
                <a:srgbClr val="FFFF00"/>
              </a:solidFill>
            </a:endParaRPr>
          </a:p>
        </p:txBody>
      </p:sp>
    </p:spTree>
    <p:extLst>
      <p:ext uri="{BB962C8B-B14F-4D97-AF65-F5344CB8AC3E}">
        <p14:creationId xmlns:p14="http://schemas.microsoft.com/office/powerpoint/2010/main" val="272605735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p:cTn id="13"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4">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 calcmode="lin" valueType="num">
                                      <p:cBhvr>
                                        <p:cTn id="20" dur="500" fill="hold"/>
                                        <p:tgtEl>
                                          <p:spTgt spid="4">
                                            <p:txEl>
                                              <p:pRg st="1" end="1"/>
                                            </p:txEl>
                                          </p:spTgt>
                                        </p:tgtEl>
                                        <p:attrNameLst>
                                          <p:attrName>ppt_w</p:attrName>
                                        </p:attrNameLst>
                                      </p:cBhvr>
                                      <p:tavLst>
                                        <p:tav tm="0">
                                          <p:val>
                                            <p:fltVal val="0"/>
                                          </p:val>
                                        </p:tav>
                                        <p:tav tm="100000">
                                          <p:val>
                                            <p:strVal val="#ppt_w"/>
                                          </p:val>
                                        </p:tav>
                                      </p:tavLst>
                                    </p:anim>
                                    <p:anim calcmode="lin" valueType="num">
                                      <p:cBhvr>
                                        <p:cTn id="21" dur="500" fill="hold"/>
                                        <p:tgtEl>
                                          <p:spTgt spid="4">
                                            <p:txEl>
                                              <p:pRg st="1" end="1"/>
                                            </p:txEl>
                                          </p:spTgt>
                                        </p:tgtEl>
                                        <p:attrNameLst>
                                          <p:attrName>ppt_h</p:attrName>
                                        </p:attrNameLst>
                                      </p:cBhvr>
                                      <p:tavLst>
                                        <p:tav tm="0">
                                          <p:val>
                                            <p:fltVal val="0"/>
                                          </p:val>
                                        </p:tav>
                                        <p:tav tm="100000">
                                          <p:val>
                                            <p:strVal val="#ppt_h"/>
                                          </p:val>
                                        </p:tav>
                                      </p:tavLst>
                                    </p:anim>
                                    <p:animEffect transition="in" filter="fade">
                                      <p:cBhvr>
                                        <p:cTn id="2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theme/theme1.xml><?xml version="1.0" encoding="utf-8"?>
<a:theme xmlns:a="http://schemas.openxmlformats.org/drawingml/2006/main" name="GestaltVTI">
  <a:themeElements>
    <a:clrScheme name="AnalogousFromDarkSeedLeftStep">
      <a:dk1>
        <a:srgbClr val="000000"/>
      </a:dk1>
      <a:lt1>
        <a:srgbClr val="FFFFFF"/>
      </a:lt1>
      <a:dk2>
        <a:srgbClr val="1B252F"/>
      </a:dk2>
      <a:lt2>
        <a:srgbClr val="F0F3F1"/>
      </a:lt2>
      <a:accent1>
        <a:srgbClr val="C34DAD"/>
      </a:accent1>
      <a:accent2>
        <a:srgbClr val="963BB1"/>
      </a:accent2>
      <a:accent3>
        <a:srgbClr val="764DC3"/>
      </a:accent3>
      <a:accent4>
        <a:srgbClr val="3E46B3"/>
      </a:accent4>
      <a:accent5>
        <a:srgbClr val="4D86C3"/>
      </a:accent5>
      <a:accent6>
        <a:srgbClr val="3BA5B1"/>
      </a:accent6>
      <a:hlink>
        <a:srgbClr val="3F67BF"/>
      </a:hlink>
      <a:folHlink>
        <a:srgbClr val="7F7F7F"/>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docProps/app.xml><?xml version="1.0" encoding="utf-8"?>
<Properties xmlns="http://schemas.openxmlformats.org/officeDocument/2006/extended-properties" xmlns:vt="http://schemas.openxmlformats.org/officeDocument/2006/docPropsVTypes">
  <TotalTime>77</TotalTime>
  <Words>216</Words>
  <Application>Microsoft Office PowerPoint</Application>
  <PresentationFormat>Widescreen</PresentationFormat>
  <Paragraphs>7</Paragraphs>
  <Slides>3</Slides>
  <Notes>0</Notes>
  <HiddenSlides>0</HiddenSlides>
  <MMClips>1</MMClips>
  <ScaleCrop>false</ScaleCrop>
  <HeadingPairs>
    <vt:vector size="6" baseType="variant">
      <vt:variant>
        <vt:lpstr>Caratteri utilizzati</vt:lpstr>
      </vt:variant>
      <vt:variant>
        <vt:i4>2</vt:i4>
      </vt:variant>
      <vt:variant>
        <vt:lpstr>Tema</vt:lpstr>
      </vt:variant>
      <vt:variant>
        <vt:i4>1</vt:i4>
      </vt:variant>
      <vt:variant>
        <vt:lpstr>Titoli diapositive</vt:lpstr>
      </vt:variant>
      <vt:variant>
        <vt:i4>3</vt:i4>
      </vt:variant>
    </vt:vector>
  </HeadingPairs>
  <TitlesOfParts>
    <vt:vector size="6" baseType="lpstr">
      <vt:lpstr>Arial</vt:lpstr>
      <vt:lpstr>Bierstadt</vt:lpstr>
      <vt:lpstr>GestaltVTI</vt:lpstr>
      <vt:lpstr>FOOTMATCH</vt:lpstr>
      <vt:lpstr>Which app is it inspired by?</vt:lpstr>
      <vt:lpstr>But what does Footmatch really do?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FRANCESCO CIANNIELLO</dc:creator>
  <cp:lastModifiedBy>FRANCESCO CIANNIELLO</cp:lastModifiedBy>
  <cp:revision>3</cp:revision>
  <dcterms:created xsi:type="dcterms:W3CDTF">2024-10-13T13:57:05Z</dcterms:created>
  <dcterms:modified xsi:type="dcterms:W3CDTF">2024-10-23T17:39:37Z</dcterms:modified>
</cp:coreProperties>
</file>

<file path=docProps/thumbnail.jpeg>
</file>